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  <p:embeddedFont>
      <p:font typeface="Alfa Slab One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22" Type="http://schemas.openxmlformats.org/officeDocument/2006/relationships/font" Target="fonts/AlfaSlabOne-regular.fntdata"/><Relationship Id="rId10" Type="http://schemas.openxmlformats.org/officeDocument/2006/relationships/slide" Target="slides/slide5.xml"/><Relationship Id="rId21" Type="http://schemas.openxmlformats.org/officeDocument/2006/relationships/font" Target="fonts/ProximaNova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bold.fntdata"/><Relationship Id="rId6" Type="http://schemas.openxmlformats.org/officeDocument/2006/relationships/slide" Target="slides/slide1.xml"/><Relationship Id="rId18" Type="http://schemas.openxmlformats.org/officeDocument/2006/relationships/font" Target="fonts/ProximaNov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6b407f9f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6b407f9f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6b407f9f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6b407f9f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6b407f9f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6b407f9f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6b407f9f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6b407f9f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6b407f9f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6b407f9f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6b407f9f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6b407f9f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6b407f9f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6b407f9f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6b407f9f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6b407f9f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6b407f9f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6b407f9f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6b407f9f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6b407f9f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6b407f9f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6b407f9f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6b407f9fc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6b407f9f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11.jp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.jpg"/><Relationship Id="rId5" Type="http://schemas.openxmlformats.org/officeDocument/2006/relationships/image" Target="../media/image8.jpg"/><Relationship Id="rId6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FindNGo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Hodolean Aurelian-Teofil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Cihan Ilhan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Noroc Andrei-Mihail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Sparrow</a:t>
            </a:r>
            <a:endParaRPr/>
          </a:p>
        </p:txBody>
      </p:sp>
      <p:sp>
        <p:nvSpPr>
          <p:cNvPr id="123" name="Google Shape;123;p22"/>
          <p:cNvSpPr txBox="1"/>
          <p:nvPr>
            <p:ph idx="4294967295" type="body"/>
          </p:nvPr>
        </p:nvSpPr>
        <p:spPr>
          <a:xfrm>
            <a:off x="311700" y="1490875"/>
            <a:ext cx="42603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beacon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spread messages using bluetooth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scope: to index the locations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3625" y="1119388"/>
            <a:ext cx="188985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 title="Imagine WhatsApp 2025-04-27 la 10.54.15_9f848888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45325"/>
            <a:ext cx="1926824" cy="25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68000" y="2193900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Demo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Thank </a:t>
            </a:r>
            <a:r>
              <a:rPr lang="ro"/>
              <a:t>you for your attention!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Contents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Existing solutions and the new vision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Impact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Functionalities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Demo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What exists vs what we has improved 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o"/>
              <a:t>Geocaching - treasure hunt with hidden objects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o"/>
              <a:t>Get your guide - promote </a:t>
            </a:r>
            <a:r>
              <a:rPr lang="ro"/>
              <a:t>touristic</a:t>
            </a:r>
            <a:r>
              <a:rPr lang="ro"/>
              <a:t> spots and activities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o"/>
              <a:t>Pokemon Go - walking and trying to catch special pokemons</a:t>
            </a:r>
            <a:endParaRPr/>
          </a:p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o"/>
              <a:t>gamifying tourism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o"/>
              <a:t>a dynamic exploration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o"/>
              <a:t>fair visiting system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172300" y="631800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Architecture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68000" y="1479250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o"/>
              <a:t>making the </a:t>
            </a:r>
            <a:r>
              <a:rPr lang="ro"/>
              <a:t>sparrow</a:t>
            </a:r>
            <a:r>
              <a:rPr lang="ro"/>
              <a:t> to work as a beacon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o"/>
              <a:t>established connection between mobile and beacon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o"/>
              <a:t>integrating features in smartwatch</a:t>
            </a:r>
            <a:endParaRPr/>
          </a:p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3168000" y="631800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Most </a:t>
            </a:r>
            <a:r>
              <a:rPr lang="ro"/>
              <a:t>challenging</a:t>
            </a:r>
            <a:r>
              <a:rPr lang="ro"/>
              <a:t> tasks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6163700" y="1479250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o"/>
              <a:t>creating an automatic update system using beacon messages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o"/>
              <a:t>update scores for users and places based on popularity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o"/>
              <a:t>give the user more than a brief of the mobile app in smartwatch to ease the usability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172300" y="1479250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o"/>
              <a:t>cloud infrastructure (Google Cloud + Mongo Atlas)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o"/>
              <a:t>Google AI (Gemini Flash 2.0)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o"/>
              <a:t>backend (NodeJs)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o"/>
              <a:t>frontend (Kotlin, Java)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o"/>
              <a:t>embedded</a:t>
            </a:r>
            <a:endParaRPr/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6163700" y="631800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Best </a:t>
            </a:r>
            <a:r>
              <a:rPr lang="ro"/>
              <a:t>achievements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 title="Document fără titlu (1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What? How? Why?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943400"/>
            <a:ext cx="8520600" cy="12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o"/>
              <a:t>We created an app ecosystem that rewards city exploration using mobile, smartwatch, and Bluetooth technology to promote hidden gems, reduce overcrowding, and make urban travel more engaging.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Reasons</a:t>
            </a:r>
            <a:endParaRPr/>
          </a:p>
        </p:txBody>
      </p:sp>
      <p:pic>
        <p:nvPicPr>
          <p:cNvPr id="97" name="Google Shape;97;p19" title="istockphoto-533295841-612x61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00" y="1193375"/>
            <a:ext cx="2637725" cy="17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 title="Untitled-134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1975" y="2436250"/>
            <a:ext cx="3076800" cy="15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 title="650cad49d53eedbed13faa5e_Frame 4810506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4625" y="1193375"/>
            <a:ext cx="2728324" cy="16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 title="VgoTUPCCGvwK3VYrypyGE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2275" y="2216150"/>
            <a:ext cx="2355653" cy="175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Mobile app</a:t>
            </a:r>
            <a:endParaRPr/>
          </a:p>
        </p:txBody>
      </p:sp>
      <p:sp>
        <p:nvSpPr>
          <p:cNvPr id="106" name="Google Shape;106;p20"/>
          <p:cNvSpPr txBox="1"/>
          <p:nvPr>
            <p:ph idx="4294967295" type="body"/>
          </p:nvPr>
        </p:nvSpPr>
        <p:spPr>
          <a:xfrm>
            <a:off x="311700" y="1490875"/>
            <a:ext cx="42603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login/register, logout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details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update scores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leaderboard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markup spots, highlighting the visited 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rewards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toasts + AI recommendations based on visited places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visited spots</a:t>
            </a:r>
            <a:endParaRPr/>
          </a:p>
        </p:txBody>
      </p:sp>
      <p:pic>
        <p:nvPicPr>
          <p:cNvPr id="107" name="Google Shape;107;p20" title="Imagine WhatsApp 2025-04-27 la 10.41.56_4a4d200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0" y="263175"/>
            <a:ext cx="2130479" cy="461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Smartwatch app</a:t>
            </a:r>
            <a:endParaRPr/>
          </a:p>
        </p:txBody>
      </p:sp>
      <p:sp>
        <p:nvSpPr>
          <p:cNvPr id="113" name="Google Shape;113;p21"/>
          <p:cNvSpPr txBox="1"/>
          <p:nvPr>
            <p:ph idx="4294967295" type="body"/>
          </p:nvPr>
        </p:nvSpPr>
        <p:spPr>
          <a:xfrm>
            <a:off x="311700" y="1490875"/>
            <a:ext cx="42603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sync with mobile app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leaderboard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daily </a:t>
            </a:r>
            <a:r>
              <a:rPr lang="ro"/>
              <a:t>challenges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routes on maps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markup spots, highlighting the visited 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visited spots</a:t>
            </a:r>
            <a:endParaRPr/>
          </a:p>
        </p:txBody>
      </p:sp>
      <p:pic>
        <p:nvPicPr>
          <p:cNvPr id="114" name="Google Shape;114;p21" title="Imagine WhatsApp 2025-04-27 la 10.47.43_856db09c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025" y="1082325"/>
            <a:ext cx="1994025" cy="19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 title="Imagine WhatsApp 2025-04-27 la 10.47.36_4ab9f6ef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9001" y="3076350"/>
            <a:ext cx="1994025" cy="199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 title="Imagine WhatsApp 2025-04-27 la 10.48.00_a88455f2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9000" y="1050025"/>
            <a:ext cx="1994025" cy="19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 title="Imagine WhatsApp 2025-04-27 la 10.48.27_de8264c1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8600" y="3171950"/>
            <a:ext cx="1898450" cy="18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